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0" roundtripDataSignature="AMtx7mi+YwmIRAvJNoCAFUgkoy7+rGWy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61cad0e5b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e61cad0e5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61cad0e5b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e61cad0e5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30968153d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e30968153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4b79af0a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e4b79af0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30968153d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e30968153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30bf11cab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e30bf11ca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30bf11cab_5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e30bf11cab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61cad0e5b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e61cad0e5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5f8b44c04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e5f8b44c0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" name="Google Shape;19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4" name="Google Shape;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hyperlink" Target="https://www.youtube.com/watch?v=tPOMG0D57S0&amp;list=PLGxZ4Rq3BOBoSRcKWEdQACbUCNWLczg2G" TargetMode="External"/><Relationship Id="rId5" Type="http://schemas.openxmlformats.org/officeDocument/2006/relationships/hyperlink" Target="https://indepth.dev/angular" TargetMode="External"/><Relationship Id="rId6" Type="http://schemas.openxmlformats.org/officeDocument/2006/relationships/hyperlink" Target="https://www.youtube.com/watch?v=mRixno_uE2o&amp;list=PLlAbYrWSYTiPanrzauGa7vMuve7_vnXG_" TargetMode="External"/><Relationship Id="rId7" Type="http://schemas.openxmlformats.org/officeDocument/2006/relationships/hyperlink" Target="https://hipsters.tech/single-page-applications-hipsters-16/" TargetMode="External"/><Relationship Id="rId8" Type="http://schemas.openxmlformats.org/officeDocument/2006/relationships/hyperlink" Target="https://www.youtube.com/watch?v=mMMqMk2buz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jpg"/><Relationship Id="rId5" Type="http://schemas.openxmlformats.org/officeDocument/2006/relationships/hyperlink" Target="https://www.linkedin.com/in/ivo-soares/" TargetMode="External"/><Relationship Id="rId6" Type="http://schemas.openxmlformats.org/officeDocument/2006/relationships/hyperlink" Target="https://github.com/" TargetMode="External"/><Relationship Id="rId7" Type="http://schemas.openxmlformats.org/officeDocument/2006/relationships/image" Target="../media/image6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 txBox="1"/>
          <p:nvPr>
            <p:ph type="ctrTitle"/>
          </p:nvPr>
        </p:nvSpPr>
        <p:spPr>
          <a:xfrm>
            <a:off x="387900" y="3929365"/>
            <a:ext cx="8520600" cy="5433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Ivonaldo Escobar Soares</a:t>
            </a:r>
            <a:b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Desenvolvedor Front-End.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"/>
          <p:cNvSpPr txBox="1"/>
          <p:nvPr>
            <p:ph idx="1" type="subTitle"/>
          </p:nvPr>
        </p:nvSpPr>
        <p:spPr>
          <a:xfrm>
            <a:off x="311700" y="1920463"/>
            <a:ext cx="8520600" cy="16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EF8600"/>
                </a:solidFill>
              </a:rPr>
              <a:t>Angular -Serviços (Services) e Injeção de dependência (DI)</a:t>
            </a:r>
            <a:endParaRPr sz="2400">
              <a:solidFill>
                <a:srgbClr val="EF8600"/>
              </a:solidFill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55750" y="379175"/>
            <a:ext cx="1632488" cy="17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61cad0e5b_0_2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Injeção de dependência</a:t>
            </a:r>
            <a:endParaRPr b="1" sz="4000">
              <a:solidFill>
                <a:srgbClr val="073763"/>
              </a:solidFill>
            </a:endParaRPr>
          </a:p>
        </p:txBody>
      </p:sp>
      <p:pic>
        <p:nvPicPr>
          <p:cNvPr id="123" name="Google Shape;123;ge61cad0e5b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e61cad0e5b_0_2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e61cad0e5b_0_24"/>
          <p:cNvSpPr txBox="1"/>
          <p:nvPr/>
        </p:nvSpPr>
        <p:spPr>
          <a:xfrm>
            <a:off x="176100" y="1249125"/>
            <a:ext cx="8791800" cy="3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A injeção de dependência é usada para fornecer aos componentes os serviços que eles podem usar. Para definir uma classe como um serviço no Angular, o decorator </a:t>
            </a:r>
            <a:r>
              <a:rPr b="1" i="1" lang="en-US" sz="2400">
                <a:solidFill>
                  <a:srgbClr val="121416"/>
                </a:solidFill>
                <a:highlight>
                  <a:srgbClr val="FFFFFF"/>
                </a:highlight>
              </a:rPr>
              <a:t>@Injectable() 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é usado. 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Ele fornece os metadados que permitem ao Angular injetá-los em um componente como uma dependência. 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Da mesma forma, o decorator </a:t>
            </a:r>
            <a:r>
              <a:rPr b="1" i="1" lang="en-US" sz="2400">
                <a:solidFill>
                  <a:srgbClr val="121416"/>
                </a:solidFill>
                <a:highlight>
                  <a:srgbClr val="FFFFFF"/>
                </a:highlight>
              </a:rPr>
              <a:t>@Injectable()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 é usado para indicar que um componente ou outra classe (como outro serviço, um pipe ou um NgModule) possui uma dependência.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61cad0e5b_0_35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Injeção de dependência</a:t>
            </a:r>
            <a:endParaRPr b="1" sz="4000">
              <a:solidFill>
                <a:srgbClr val="073763"/>
              </a:solidFill>
            </a:endParaRPr>
          </a:p>
        </p:txBody>
      </p:sp>
      <p:pic>
        <p:nvPicPr>
          <p:cNvPr id="131" name="Google Shape;131;ge61cad0e5b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e61cad0e5b_0_3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ge61cad0e5b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9654" y="1523375"/>
            <a:ext cx="6144699" cy="279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30968153d_0_3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Bora Praticar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ge30968153d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e30968153d_0_3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ge30968153d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9763" y="995025"/>
            <a:ext cx="3744475" cy="374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4b79af0a9_0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Para saber mais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ge4b79af0a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e4b79af0a9_0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e4b79af0a9_0_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Curso angular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https://indepth.dev/angular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Mini curso Typescript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Podcast SPA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Como APRENDER um FRAMEWORK Front End?</a:t>
            </a:r>
            <a:r>
              <a:rPr b="0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30968153d_0_53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[Posição]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e30968153d_0_53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Arial"/>
                <a:ea typeface="Arial"/>
                <a:cs typeface="Arial"/>
                <a:sym typeface="Arial"/>
              </a:rPr>
              <a:t>[Nome do curso]</a:t>
            </a:r>
            <a:endParaRPr sz="3600">
              <a:solidFill>
                <a:srgbClr val="F783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e30968153d_0_53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[Nome da aula]</a:t>
            </a:r>
            <a:endParaRPr b="1" sz="6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e30968153d_0_5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e30968153d_0_53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e30968153d_0_5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ge30968153d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e30968153d_0_5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e30968153d_0_53"/>
          <p:cNvSpPr txBox="1"/>
          <p:nvPr/>
        </p:nvSpPr>
        <p:spPr>
          <a:xfrm>
            <a:off x="467550" y="1773638"/>
            <a:ext cx="85206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Dúvidas?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e30968153d_0_53"/>
          <p:cNvSpPr txBox="1"/>
          <p:nvPr/>
        </p:nvSpPr>
        <p:spPr>
          <a:xfrm>
            <a:off x="311700" y="1333492"/>
            <a:ext cx="7860600" cy="31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idx="1" type="subTitle"/>
          </p:nvPr>
        </p:nvSpPr>
        <p:spPr>
          <a:xfrm>
            <a:off x="1109702" y="305700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Mais sobre mim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6"/>
          <p:cNvSpPr txBox="1"/>
          <p:nvPr>
            <p:ph idx="1" type="subTitle"/>
          </p:nvPr>
        </p:nvSpPr>
        <p:spPr>
          <a:xfrm>
            <a:off x="311700" y="2738100"/>
            <a:ext cx="8374800" cy="19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Desenvolvedor Front-End há e Instrutor, 26 anos, atuando como desenvolvedor há mais de 6 anos, formado em sistema de informação, gosta muito de sair com amigos, jogar, assistir séries e de fazer um churrasco com os amigos bebendo uma cerveja.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16"/>
          <p:cNvPicPr preferRelativeResize="0"/>
          <p:nvPr/>
        </p:nvPicPr>
        <p:blipFill rotWithShape="1">
          <a:blip r:embed="rId4">
            <a:alphaModFix/>
          </a:blip>
          <a:srcRect b="0" l="534" r="533" t="0"/>
          <a:stretch/>
        </p:blipFill>
        <p:spPr>
          <a:xfrm>
            <a:off x="311700" y="1101812"/>
            <a:ext cx="1560300" cy="156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1" name="Google Shape;51;p16"/>
          <p:cNvSpPr txBox="1"/>
          <p:nvPr/>
        </p:nvSpPr>
        <p:spPr>
          <a:xfrm>
            <a:off x="2191050" y="1227600"/>
            <a:ext cx="330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6"/>
          <p:cNvSpPr txBox="1"/>
          <p:nvPr>
            <p:ph idx="1" type="subTitle"/>
          </p:nvPr>
        </p:nvSpPr>
        <p:spPr>
          <a:xfrm>
            <a:off x="2010550" y="1076000"/>
            <a:ext cx="6675900" cy="15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Ivonaldo Escobar Soares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https://www.linkedin.com/in/ivo-soares/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06222" y="1772960"/>
            <a:ext cx="217975" cy="2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flipH="1">
            <a:off x="2106225" y="2136125"/>
            <a:ext cx="217975" cy="2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Desafio da Live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4563" y="1250024"/>
            <a:ext cx="6314875" cy="35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30bf11cab_3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Desafio da Live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ge30bf11cab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e30bf11cab_3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e30bf11cab_3_0"/>
          <p:cNvSpPr txBox="1"/>
          <p:nvPr>
            <p:ph idx="1" type="subTitle"/>
          </p:nvPr>
        </p:nvSpPr>
        <p:spPr>
          <a:xfrm>
            <a:off x="641700" y="1883250"/>
            <a:ext cx="78606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Aprender o que são os </a:t>
            </a:r>
            <a:r>
              <a:rPr lang="en-US"/>
              <a:t>serviços</a:t>
            </a:r>
            <a:r>
              <a:rPr lang="en-US"/>
              <a:t> do angular e como eles podem nos ajudar a organizar o nosso projeto.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Percurso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68938" y="1618692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1</a:t>
            </a:r>
            <a:endParaRPr/>
          </a:p>
        </p:txBody>
      </p:sp>
      <p:sp>
        <p:nvSpPr>
          <p:cNvPr id="78" name="Google Shape;78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2230858" y="1675888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O que são services e como funcionam.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468938" y="2339143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2</a:t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2230858" y="2396338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Criação de um serviço.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468938" y="3116793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3</a:t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2230858" y="3173988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Como </a:t>
            </a:r>
            <a:r>
              <a:rPr lang="en-US" sz="2400">
                <a:solidFill>
                  <a:srgbClr val="073763"/>
                </a:solidFill>
              </a:rPr>
              <a:t>utilizar</a:t>
            </a:r>
            <a:r>
              <a:rPr lang="en-US" sz="2400">
                <a:solidFill>
                  <a:srgbClr val="073763"/>
                </a:solidFill>
              </a:rPr>
              <a:t> um serviço.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468938" y="3780043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4</a:t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2230858" y="3837238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Exemplo sobre como trabalhar com </a:t>
            </a:r>
            <a:r>
              <a:rPr lang="en-US" sz="2400">
                <a:solidFill>
                  <a:srgbClr val="073763"/>
                </a:solidFill>
              </a:rPr>
              <a:t>serviços</a:t>
            </a:r>
            <a:r>
              <a:rPr lang="en-US" sz="2400">
                <a:solidFill>
                  <a:srgbClr val="073763"/>
                </a:solidFill>
              </a:rPr>
              <a:t>.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 txBox="1"/>
          <p:nvPr>
            <p:ph idx="1" type="subTitle"/>
          </p:nvPr>
        </p:nvSpPr>
        <p:spPr>
          <a:xfrm>
            <a:off x="476250" y="305725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O que </a:t>
            </a:r>
            <a:r>
              <a:rPr b="1" lang="en-US" sz="4000">
                <a:solidFill>
                  <a:srgbClr val="073763"/>
                </a:solidFill>
              </a:rPr>
              <a:t>são os serviços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2525" y="1063325"/>
            <a:ext cx="683895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30bf11cab_5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Serviços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ge30bf11cab_5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e30bf11cab_5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e30bf11cab_5_0"/>
          <p:cNvSpPr txBox="1"/>
          <p:nvPr/>
        </p:nvSpPr>
        <p:spPr>
          <a:xfrm>
            <a:off x="176100" y="1249125"/>
            <a:ext cx="8791800" cy="3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Um </a:t>
            </a:r>
            <a:r>
              <a:rPr b="1" lang="en-US" sz="2400">
                <a:solidFill>
                  <a:srgbClr val="121416"/>
                </a:solidFill>
                <a:highlight>
                  <a:srgbClr val="FFFFFF"/>
                </a:highlight>
              </a:rPr>
              <a:t>serviço 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Angular reutilizável é projetado para encapsular a lógica de negócios e os dados com diferentes componentes do Angular. É basicamente uma classe que tem um propósito bem definido para fazer algo. Você pode criar uma classe de serviço para dados ou lógica que não está associada a nenhuma visualização específica para compartilhar entre os componentes.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61cad0e5b_0_1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Para que serve ?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ge61cad0e5b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e61cad0e5b_0_1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e61cad0e5b_0_13"/>
          <p:cNvSpPr txBox="1"/>
          <p:nvPr/>
        </p:nvSpPr>
        <p:spPr>
          <a:xfrm>
            <a:off x="176100" y="1249125"/>
            <a:ext cx="8791800" cy="3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Se você escrever toda a lógica de negócios em componentes, terá os seguintes problemas: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1416"/>
              </a:buClr>
              <a:buSzPts val="2400"/>
              <a:buChar char="●"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Você não poderá reutilizar essa lógica em nenhum outro lugar e terá que 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recodificar 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toda a lógica no componente de destino.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1416"/>
              </a:buClr>
              <a:buSzPts val="2400"/>
              <a:buChar char="●"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</a:rPr>
              <a:t>A manutenção de seus componentes será difícil, pois você terá que manter duas cópias do mesmo código.</a:t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2141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5f8b44c04_0_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Serviços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ge5f8b44c04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e5f8b44c04_0_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ge5f8b44c04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8250" y="1260600"/>
            <a:ext cx="6667500" cy="33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Larissa Mestieri</dc:creator>
</cp:coreProperties>
</file>